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5328-C063-4319-9295-92E5D42B9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D4067-FB7A-4507-890F-59DE5C957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56A7-8295-42D4-8B91-B65F8F50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81819-0EB8-437E-8ADA-8CC8900E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E8E01-BC8B-4774-BEF9-C4CBB958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944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311B-4128-4440-8219-E8AEABE7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7A8CA-356A-4425-80A4-379A06CE8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AF3D8-7E07-4A3D-A13A-5C32DC5D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58BB9-F431-44AE-AF54-287C980E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D6571-ADF3-41C3-A337-1EC91781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096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BE590-A556-4A48-906E-D3A99A600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517CE-6BA3-497D-89F9-3CAF7C32B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E1866-ED93-4CE3-8D99-61B460A3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6E25F-79E7-47FA-A87A-8026632E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3C1D-6DC1-4D47-BFE5-F4FB8FBF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205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8391-7017-404D-AB63-5045E8E7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8DB8-58D2-4332-B0AD-EFDE7D919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6F7F-1502-45C8-A34F-9E0E21D7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F7C0-F6DF-420D-9FAB-53D28E99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D86F5-AADE-4ABF-AD54-C7935146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716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A9FC-AA3F-4A22-A42C-85B9D4CB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F658-EF0C-4677-809C-B57887890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A5438-EE54-4577-A874-4AEA947E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60C14-601D-4480-B737-85E9BDFB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A3B91-DBAD-46DC-AF3A-9BF2EF1C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77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6875-CA95-43C0-AD04-A26E81BE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F70F0-F217-4B65-9146-1253817C7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5568F-20B3-4148-ABAA-ADEFB8321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E9EF1-4A89-49A7-84C8-4354DF8D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BF904-CB5E-4EC7-9F20-091C65D1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8870F-D698-490A-976A-ED3FFCEB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00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BB94-C2C2-4148-BC42-369AF0E5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2CE54-8C8B-4DE4-AEE6-4DDD87100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08F80-A079-4184-AA8E-2FC470EC0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BE9D4-7378-4CCC-89A5-A8CFAFDF0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9FB7C-1E0A-45D0-9C88-36C49FB7D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4D9F3-605F-4027-A152-ECD3F96C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AD9ED-BC0B-4F69-B3A4-3EBD91967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30924-6746-49D7-9509-87FD93B1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09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95A8-C6E3-469A-A710-F1E652F9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80867-6E9A-42BD-8EDB-4BA8BE21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44652-B8E2-4125-8209-1B4DC245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8E467-C612-4040-9396-4B9957E4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942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B2AF4A-43FF-4FD1-816F-FED6133A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C0773-7F8C-4FBB-A8BC-19FF5190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457C8-E503-4403-9A15-9CCD5D71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59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0496-B48C-4EC9-B291-D35110E7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E705-A9B7-4C56-A1A7-31F746E0C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16478-4D1A-4D12-9537-01FCADCF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D856C-4388-4383-9B53-8938C2E8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357A7-4807-4C80-890F-7653C2B4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C413F-959B-4A39-B5EC-A02445FE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632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9CF9-0078-40C5-AA8D-68FF6AAC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941EC-298D-4F44-AECA-C21B50251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55CF6-AE95-4438-BBC8-3AD03BE6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F8833-F2F7-421A-9B74-FCA4E7E4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C25B5-A496-4D28-95FA-A08DD360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38E6E-6257-4E63-952F-055F65A2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053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85145-05A1-4116-AF03-E03107ED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CD58F-8759-4FCF-BE30-B1328631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08EB-8509-4277-A5BF-641C5D1A1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F800-47B2-486D-B300-862D4CF796AF}" type="datetimeFigureOut">
              <a:rPr lang="en-SG" smtClean="0"/>
              <a:t>6/9/2022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5AC2E-7A53-43B9-B05B-21E603965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7F7A7-DBEE-4C52-8ECC-95C460579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4DB4-3AAF-4EDD-91F4-0E88ECDAFF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13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3870-F4FA-4019-A8BF-39DD6D54C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324" y="1622737"/>
            <a:ext cx="10318376" cy="409548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3</a:t>
            </a:r>
            <a:b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b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 ĐƯỜNG ĐI TRÊN BẢN ĐỒ</a:t>
            </a:r>
            <a:br>
              <a:rPr lang="en-SG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SG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6982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67F1-CAFC-42BB-BDCA-7691A0D2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984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br>
              <a:rPr lang="en-SG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SG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0BEF93-2C17-4EF7-8D20-0C6DB4B5A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986" y="1348137"/>
            <a:ext cx="6163590" cy="2365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A1F5D-CF3A-4EB3-A5D8-C82186F77C3F}"/>
              </a:ext>
            </a:extLst>
          </p:cNvPr>
          <p:cNvSpPr txBox="1"/>
          <p:nvPr/>
        </p:nvSpPr>
        <p:spPr>
          <a:xfrm>
            <a:off x="860257" y="3865990"/>
            <a:ext cx="976481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3.4,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chợ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Bến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thờ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Đức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Cho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tàng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Minh ở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tàng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Minh ở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chợ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Bến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7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177F-1E2E-4A45-907A-91FB98A89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21" y="1043189"/>
            <a:ext cx="10515600" cy="47731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Nam,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Đông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Nam,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Nam, ...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- 2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vĩ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mũi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sz="2200" dirty="0"/>
          </a:p>
        </p:txBody>
      </p:sp>
    </p:spTree>
    <p:extLst>
      <p:ext uri="{BB962C8B-B14F-4D97-AF65-F5344CB8AC3E}">
        <p14:creationId xmlns:p14="http://schemas.microsoft.com/office/powerpoint/2010/main" val="240895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A418-7484-4A93-AD8D-F3DFA735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53" y="550616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II. </a:t>
            </a:r>
            <a:r>
              <a:rPr lang="en-US" sz="11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1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1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1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1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sz="1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Cho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mức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1,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càng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càng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sẵn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bay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4446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CC6B9D-441D-45D3-9377-3FD76A17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47" y="1253331"/>
            <a:ext cx="4505334" cy="45236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2A1CA-CF8C-4B09-A7D3-107C92758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17" y="1339474"/>
            <a:ext cx="571714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III.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3.4,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Sau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chợ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Bến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chợ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Bến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294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BBC94-99E0-44C4-847E-4865D5569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9870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F70F-4097-4739-8EDF-E678BAAD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66527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1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1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en-SG" sz="1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3.4,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Cho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1: 10 000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1cm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bay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m):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tàng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Uỷ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Minh.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Khởi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ngã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Chiểu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ngã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SG" sz="8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2984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554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BÀI 3            TÌM ĐƯỜNG ĐI TRÊN BẢN ĐỒ   </vt:lpstr>
      <vt:lpstr>I. Phương hướng trên bản đồ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          TÌM ĐƯỜNG ĐI TRÊN BẢN ĐỒ   </dc:title>
  <dc:creator>lieen huong</dc:creator>
  <cp:lastModifiedBy>lieen huong</cp:lastModifiedBy>
  <cp:revision>5</cp:revision>
  <dcterms:created xsi:type="dcterms:W3CDTF">2022-09-05T15:42:38Z</dcterms:created>
  <dcterms:modified xsi:type="dcterms:W3CDTF">2022-09-06T13:13:23Z</dcterms:modified>
</cp:coreProperties>
</file>